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428C-374C-884E-9D24-7932F8097D67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5-5F59-1A44-BF75-4F2997D0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428C-374C-884E-9D24-7932F8097D67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5-5F59-1A44-BF75-4F2997D0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0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428C-374C-884E-9D24-7932F8097D67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5-5F59-1A44-BF75-4F2997D0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2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428C-374C-884E-9D24-7932F8097D67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5-5F59-1A44-BF75-4F2997D0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428C-374C-884E-9D24-7932F8097D67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5-5F59-1A44-BF75-4F2997D0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6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428C-374C-884E-9D24-7932F8097D67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5-5F59-1A44-BF75-4F2997D0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7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428C-374C-884E-9D24-7932F8097D67}" type="datetimeFigureOut">
              <a:rPr lang="en-US" smtClean="0"/>
              <a:t>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5-5F59-1A44-BF75-4F2997D0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8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428C-374C-884E-9D24-7932F8097D67}" type="datetimeFigureOut">
              <a:rPr lang="en-US" smtClean="0"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5-5F59-1A44-BF75-4F2997D0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428C-374C-884E-9D24-7932F8097D67}" type="datetimeFigureOut">
              <a:rPr lang="en-US" smtClean="0"/>
              <a:t>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5-5F59-1A44-BF75-4F2997D0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5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428C-374C-884E-9D24-7932F8097D67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5-5F59-1A44-BF75-4F2997D0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6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428C-374C-884E-9D24-7932F8097D67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5-5F59-1A44-BF75-4F2997D0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8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428C-374C-884E-9D24-7932F8097D67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0E25-5F59-1A44-BF75-4F2997D01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1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400"/>
            <a:ext cx="9144000" cy="62830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36" y="4716938"/>
            <a:ext cx="1319040" cy="19893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-10110" t="26848" r="1"/>
          <a:stretch/>
        </p:blipFill>
        <p:spPr>
          <a:xfrm rot="599654">
            <a:off x="4764868" y="649381"/>
            <a:ext cx="3330921" cy="527882"/>
          </a:xfrm>
          <a:prstGeom prst="ellipse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909621" y="6121534"/>
            <a:ext cx="323437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things  =15 total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5667" y="3386667"/>
            <a:ext cx="1613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4336" y="67733"/>
            <a:ext cx="3577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_______________</a:t>
            </a:r>
          </a:p>
          <a:p>
            <a:r>
              <a:rPr lang="en-US" dirty="0" smtClean="0"/>
              <a:t>Period______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6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8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Dudek</dc:creator>
  <cp:lastModifiedBy>Eve Dudek</cp:lastModifiedBy>
  <cp:revision>2</cp:revision>
  <cp:lastPrinted>2016-01-27T12:43:14Z</cp:lastPrinted>
  <dcterms:created xsi:type="dcterms:W3CDTF">2015-02-05T00:58:22Z</dcterms:created>
  <dcterms:modified xsi:type="dcterms:W3CDTF">2016-01-27T12:43:24Z</dcterms:modified>
</cp:coreProperties>
</file>