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243"/>
  </p:normalViewPr>
  <p:slideViewPr>
    <p:cSldViewPr snapToGrid="0" snapToObjects="1">
      <p:cViewPr varScale="1">
        <p:scale>
          <a:sx n="79" d="100"/>
          <a:sy n="79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0C73-1F2E-E24B-BCFB-6AF34FDA8A22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8D59C-13CC-6A49-A4F1-E0DDCA9A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5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B45A-0E23-8A43-86DA-B940D52F42F3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4C7B-B48F-6F44-BFE8-600FF235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0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7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C37C-8F8C-914C-A3DE-3223EAD7EE4A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4F12-BB8E-4941-BA42-7AF78704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277791"/>
            <a:ext cx="9519557" cy="6694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8345" y="760185"/>
            <a:ext cx="255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Heading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5847" y="461806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37714" y="1096664"/>
            <a:ext cx="784256" cy="125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18345" y="1385136"/>
            <a:ext cx="520698" cy="29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2358" y="397171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Smith 1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764616" y="751114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5943" y="2617036"/>
            <a:ext cx="830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Last name and </a:t>
            </a:r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number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514" y="1796143"/>
            <a:ext cx="7805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Your Name</a:t>
            </a:r>
          </a:p>
          <a:p>
            <a:r>
              <a:rPr lang="en-US" sz="4000" dirty="0" smtClean="0"/>
              <a:t>Mrs. Dudek</a:t>
            </a:r>
          </a:p>
          <a:p>
            <a:r>
              <a:rPr lang="en-US" sz="4000" dirty="0" smtClean="0"/>
              <a:t>English 9</a:t>
            </a:r>
          </a:p>
          <a:p>
            <a:r>
              <a:rPr lang="en-US" sz="4000" dirty="0" smtClean="0"/>
              <a:t>8 January 2018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626759" y="751114"/>
            <a:ext cx="255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Heading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49870" y="4350688"/>
            <a:ext cx="1991601" cy="83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42596" y="4935694"/>
            <a:ext cx="5102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Day  Month  Year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8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277791"/>
            <a:ext cx="9519557" cy="6694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7923" y="2099128"/>
            <a:ext cx="1455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Title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50051" y="2644108"/>
            <a:ext cx="335796" cy="52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18345" y="1385136"/>
            <a:ext cx="520698" cy="29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19868" y="5435600"/>
            <a:ext cx="1628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9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2" y="215332"/>
            <a:ext cx="11315700" cy="63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42" y="205922"/>
            <a:ext cx="5304971" cy="62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1098550"/>
            <a:ext cx="9664700" cy="46609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094015" y="2302329"/>
            <a:ext cx="4996542" cy="1126671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edudek29@gmail.com</dc:creator>
  <cp:lastModifiedBy>edudek29@gmail.com</cp:lastModifiedBy>
  <cp:revision>5</cp:revision>
  <cp:lastPrinted>2018-01-08T13:38:51Z</cp:lastPrinted>
  <dcterms:created xsi:type="dcterms:W3CDTF">2018-01-08T13:32:29Z</dcterms:created>
  <dcterms:modified xsi:type="dcterms:W3CDTF">2018-01-08T16:13:58Z</dcterms:modified>
</cp:coreProperties>
</file>