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2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5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4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7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0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7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0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3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F050-A7E8-E545-B4CA-3D11E4506798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A8501-6986-CD43-8166-EF0D2E42D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7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6-03-30 at 8.16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4" y="0"/>
            <a:ext cx="4493172" cy="6858000"/>
          </a:xfrm>
          <a:prstGeom prst="rect">
            <a:avLst/>
          </a:prstGeom>
        </p:spPr>
      </p:pic>
      <p:pic>
        <p:nvPicPr>
          <p:cNvPr id="7" name="Picture 6" descr="Screen Shot 2016-03-30 at 8.17.1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760" y="0"/>
            <a:ext cx="4299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4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3-30 at 8.17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3372" cy="6858000"/>
          </a:xfrm>
          <a:prstGeom prst="rect">
            <a:avLst/>
          </a:prstGeom>
        </p:spPr>
      </p:pic>
      <p:pic>
        <p:nvPicPr>
          <p:cNvPr id="5" name="Picture 4" descr="Screen Shot 2016-03-30 at 8.17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17" y="0"/>
            <a:ext cx="41404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30 at 8.18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13" y="0"/>
            <a:ext cx="3572986" cy="6858000"/>
          </a:xfrm>
          <a:prstGeom prst="rect">
            <a:avLst/>
          </a:prstGeom>
        </p:spPr>
      </p:pic>
      <p:pic>
        <p:nvPicPr>
          <p:cNvPr id="6" name="Picture 5" descr="Screen Shot 2016-03-30 at 8.18.1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636" y="0"/>
            <a:ext cx="41706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2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3-30 at 8.18.2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t="9579"/>
          <a:stretch/>
        </p:blipFill>
        <p:spPr>
          <a:xfrm>
            <a:off x="0" y="644476"/>
            <a:ext cx="4784238" cy="4271823"/>
          </a:xfrm>
          <a:prstGeom prst="rect">
            <a:avLst/>
          </a:prstGeom>
        </p:spPr>
      </p:pic>
      <p:pic>
        <p:nvPicPr>
          <p:cNvPr id="4" name="Picture 3" descr="Screen Shot 2016-03-30 at 8.28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058" y="541146"/>
            <a:ext cx="4413164" cy="462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Dudek</dc:creator>
  <cp:lastModifiedBy>Eve Dudek</cp:lastModifiedBy>
  <cp:revision>2</cp:revision>
  <cp:lastPrinted>2016-03-30T12:29:50Z</cp:lastPrinted>
  <dcterms:created xsi:type="dcterms:W3CDTF">2016-03-30T12:18:48Z</dcterms:created>
  <dcterms:modified xsi:type="dcterms:W3CDTF">2016-03-30T12:30:05Z</dcterms:modified>
</cp:coreProperties>
</file>