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-12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04EE-12BB-3947-9312-3CF06C11F103}" type="datetimeFigureOut">
              <a:rPr lang="en-US" smtClean="0"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8F94-D883-B242-8B99-FC359E48D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056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04EE-12BB-3947-9312-3CF06C11F103}" type="datetimeFigureOut">
              <a:rPr lang="en-US" smtClean="0"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8F94-D883-B242-8B99-FC359E48D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07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04EE-12BB-3947-9312-3CF06C11F103}" type="datetimeFigureOut">
              <a:rPr lang="en-US" smtClean="0"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8F94-D883-B242-8B99-FC359E48D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601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04EE-12BB-3947-9312-3CF06C11F103}" type="datetimeFigureOut">
              <a:rPr lang="en-US" smtClean="0"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8F94-D883-B242-8B99-FC359E48D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303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04EE-12BB-3947-9312-3CF06C11F103}" type="datetimeFigureOut">
              <a:rPr lang="en-US" smtClean="0"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8F94-D883-B242-8B99-FC359E48D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498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04EE-12BB-3947-9312-3CF06C11F103}" type="datetimeFigureOut">
              <a:rPr lang="en-US" smtClean="0"/>
              <a:t>9/26/16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8F94-D883-B242-8B99-FC359E48D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48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04EE-12BB-3947-9312-3CF06C11F103}" type="datetimeFigureOut">
              <a:rPr lang="en-US" smtClean="0"/>
              <a:t>9/26/16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8F94-D883-B242-8B99-FC359E48D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298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04EE-12BB-3947-9312-3CF06C11F103}" type="datetimeFigureOut">
              <a:rPr lang="en-US" smtClean="0"/>
              <a:t>9/26/16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8F94-D883-B242-8B99-FC359E48D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760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04EE-12BB-3947-9312-3CF06C11F103}" type="datetimeFigureOut">
              <a:rPr lang="en-US" smtClean="0"/>
              <a:t>9/26/16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8F94-D883-B242-8B99-FC359E48D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504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04EE-12BB-3947-9312-3CF06C11F103}" type="datetimeFigureOut">
              <a:rPr lang="en-US" smtClean="0"/>
              <a:t>9/26/16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8F94-D883-B242-8B99-FC359E48D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91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04EE-12BB-3947-9312-3CF06C11F103}" type="datetimeFigureOut">
              <a:rPr lang="en-US" smtClean="0"/>
              <a:t>9/26/16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38F94-D883-B242-8B99-FC359E48D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188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104EE-12BB-3947-9312-3CF06C11F103}" type="datetimeFigureOut">
              <a:rPr lang="en-US" smtClean="0"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38F94-D883-B242-8B99-FC359E48D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175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389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Gateway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 Dudek</dc:creator>
  <cp:lastModifiedBy>Eve Dudek</cp:lastModifiedBy>
  <cp:revision>1</cp:revision>
  <cp:lastPrinted>2016-09-26T11:55:31Z</cp:lastPrinted>
  <dcterms:created xsi:type="dcterms:W3CDTF">2016-09-26T11:55:11Z</dcterms:created>
  <dcterms:modified xsi:type="dcterms:W3CDTF">2016-09-26T12:01:29Z</dcterms:modified>
</cp:coreProperties>
</file>