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2"/>
    <p:sldMasterId id="2147483720" r:id="rId3"/>
  </p:sldMasterIdLst>
  <p:notesMasterIdLst>
    <p:notesMasterId r:id="rId6"/>
  </p:notesMasterIdLst>
  <p:sldIdLst>
    <p:sldId id="285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>
      <p:cViewPr>
        <p:scale>
          <a:sx n="76" d="100"/>
          <a:sy n="76" d="100"/>
        </p:scale>
        <p:origin x="2680" y="8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EB070-EC8E-46F8-A382-13B7CF21BB9F}" type="datetimeFigureOut">
              <a:rPr lang="en-US" smtClean="0"/>
              <a:t>1/27/17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89B1E-CE4C-4AF3-A3E7-73D314937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52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36EE40-1782-4F36-9BA4-999C4FA0CC7C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CF4A935-8DD4-4267-A486-3ED0ADDC69D6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6AC04-9F93-451B-BEF9-9839587072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9051A-22C3-48D2-83DE-BEB56A09CC9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11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C154-E5B3-4A44-8C5F-8549F129AE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9FAED-305D-4DB4-9AE2-A4F63B9F61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12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134B7-8C81-43A9-A480-87D49A871C1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5559A-C106-4450-BA5E-60E6710AA4F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781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6AC04-9F93-451B-BEF9-9839587072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9051A-22C3-48D2-83DE-BEB56A09CC9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883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1BCB2-CC39-40C0-BDBE-FCCA7F5FEA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1EADB-FBB2-42ED-9AAA-98D84B0F8C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19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DA31E-7F69-46D2-8783-59EAB6531E3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78B6A-5170-4709-B56A-06768ADF6EA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537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2FFCD-CE60-40E2-B49E-3233098A506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CF774-C35D-4611-B9F8-079BDC8E6C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53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57DE0-CA75-46E7-BC8A-F437747A6B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01EF7-CDC2-457A-9D9F-7C2989D1B4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380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F115D-17BF-4831-9E15-4BBDE89604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6F5E8-9687-4006-83A9-7BF371F54DC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327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DAEF6-BC7F-467D-A1AA-26DA35B8D2F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96B8C-142C-47DA-B2E0-9700A356A8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545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B68BF-F570-4EDC-86E0-61CFC82507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701C8-7311-4A22-9430-A796333F52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36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1BCB2-CC39-40C0-BDBE-FCCA7F5FEA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1EADB-FBB2-42ED-9AAA-98D84B0F8C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3048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25F16-A428-44DD-A18C-293F84831A4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15CF6-DAE0-4F47-92A8-E52A7A5C2DD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88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C154-E5B3-4A44-8C5F-8549F129AE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9FAED-305D-4DB4-9AE2-A4F63B9F61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671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134B7-8C81-43A9-A480-87D49A871C1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5559A-C106-4450-BA5E-60E6710AA4F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14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DA31E-7F69-46D2-8783-59EAB6531E3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78B6A-5170-4709-B56A-06768ADF6EA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72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2FFCD-CE60-40E2-B49E-3233098A506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CF774-C35D-4611-B9F8-079BDC8E6C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3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57DE0-CA75-46E7-BC8A-F437747A6B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01EF7-CDC2-457A-9D9F-7C2989D1B4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82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F115D-17BF-4831-9E15-4BBDE89604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6F5E8-9687-4006-83A9-7BF371F54DC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6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DAEF6-BC7F-467D-A1AA-26DA35B8D2F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96B8C-142C-47DA-B2E0-9700A356A8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1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B68BF-F570-4EDC-86E0-61CFC82507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701C8-7311-4A22-9430-A796333F52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02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25F16-A428-44DD-A18C-293F84831A4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15CF6-DAE0-4F47-92A8-E52A7A5C2DD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79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760B41-BEBC-4FD9-AF81-6486FEB4E95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346144-B7C5-48CF-95B6-B11E726AD2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8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760B41-BEBC-4FD9-AF81-6486FEB4E95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1/27/17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346144-B7C5-48CF-95B6-B11E726AD2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75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https://encrypted-tbn0.google.com/images?q=tbn:ANd9GcRSGYwYlJ1zqLM2-946cGBCUx9xvvzOzcelpTAgAAI2fysOODtg7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575" y="4648200"/>
            <a:ext cx="1120849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8600"/>
            <a:ext cx="6400800" cy="7620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Plot Diagram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Put the elements of plot in the correct order. </a:t>
            </a: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971800" y="3657600"/>
            <a:ext cx="1600200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1999" y="3667991"/>
            <a:ext cx="1524000" cy="2476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19800" y="6096000"/>
            <a:ext cx="2286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02952"/>
              </p:ext>
            </p:extLst>
          </p:nvPr>
        </p:nvGraphicFramePr>
        <p:xfrm>
          <a:off x="685800" y="914400"/>
          <a:ext cx="7924800" cy="255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15119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T="45723" marB="45723"/>
                </a:tc>
              </a:tr>
              <a:tr h="39955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effectLst/>
                          <a:latin typeface="Verdana"/>
                        </a:rPr>
                        <a:t>1) Cinderella </a:t>
                      </a:r>
                      <a:r>
                        <a:rPr lang="en-US" sz="1050" dirty="0">
                          <a:effectLst/>
                          <a:latin typeface="Verdana"/>
                        </a:rPr>
                        <a:t>goes to the ball and dances with the prince.</a:t>
                      </a:r>
                      <a:endParaRPr lang="en-US" sz="105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effectLst/>
                          <a:latin typeface="Verdana"/>
                        </a:rPr>
                        <a:t>6) The </a:t>
                      </a:r>
                      <a:r>
                        <a:rPr lang="en-US" sz="1050" dirty="0">
                          <a:effectLst/>
                          <a:latin typeface="Verdana"/>
                        </a:rPr>
                        <a:t>prince says he will marry the woman whom the slipper fits.</a:t>
                      </a:r>
                      <a:endParaRPr lang="en-US" sz="1050" dirty="0"/>
                    </a:p>
                  </a:txBody>
                  <a:tcPr marT="45723" marB="45723"/>
                </a:tc>
              </a:tr>
              <a:tr h="39955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effectLst/>
                          <a:latin typeface="Verdana"/>
                        </a:rPr>
                        <a:t>2) A </a:t>
                      </a:r>
                      <a:r>
                        <a:rPr lang="en-US" sz="1050" dirty="0">
                          <a:effectLst/>
                          <a:latin typeface="Verdana"/>
                        </a:rPr>
                        <a:t>fairy godmother appears and provides Cinderella with clothes, coach and footmen.</a:t>
                      </a:r>
                      <a:endParaRPr lang="en-US" sz="105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effectLst/>
                          <a:latin typeface="Verdana"/>
                        </a:rPr>
                        <a:t>7) Cinderella </a:t>
                      </a:r>
                      <a:r>
                        <a:rPr lang="en-US" sz="1050" dirty="0">
                          <a:effectLst/>
                          <a:latin typeface="Verdana"/>
                        </a:rPr>
                        <a:t>and the prince marry.</a:t>
                      </a:r>
                      <a:endParaRPr lang="en-US" sz="1050" dirty="0"/>
                    </a:p>
                  </a:txBody>
                  <a:tcPr marT="45723" marB="45723"/>
                </a:tc>
              </a:tr>
              <a:tr h="39955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effectLst/>
                          <a:latin typeface="Verdana"/>
                        </a:rPr>
                        <a:t>3) Cinderella </a:t>
                      </a:r>
                      <a:r>
                        <a:rPr lang="en-US" sz="1050" dirty="0">
                          <a:effectLst/>
                          <a:latin typeface="Verdana"/>
                        </a:rPr>
                        <a:t>lives unhappily with her stepsisters and their mother.</a:t>
                      </a:r>
                      <a:endParaRPr lang="en-US" sz="105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effectLst/>
                          <a:latin typeface="Verdana"/>
                        </a:rPr>
                        <a:t>8) The </a:t>
                      </a:r>
                      <a:r>
                        <a:rPr lang="en-US" sz="1050" dirty="0">
                          <a:effectLst/>
                          <a:latin typeface="Verdana"/>
                        </a:rPr>
                        <a:t>stepsisters prepare for and go to the ball.</a:t>
                      </a:r>
                      <a:endParaRPr lang="en-US" sz="1050" dirty="0"/>
                    </a:p>
                  </a:txBody>
                  <a:tcPr marT="45723" marB="45723"/>
                </a:tc>
              </a:tr>
              <a:tr h="39955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effectLst/>
                          <a:latin typeface="Verdana"/>
                        </a:rPr>
                        <a:t>4) Cinderella </a:t>
                      </a:r>
                      <a:r>
                        <a:rPr lang="en-US" sz="1050" dirty="0">
                          <a:effectLst/>
                          <a:latin typeface="Verdana"/>
                        </a:rPr>
                        <a:t>leaves hurriedly at midnight and loses a slipper.</a:t>
                      </a:r>
                      <a:endParaRPr lang="en-US" sz="105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effectLst/>
                          <a:latin typeface="Verdana"/>
                        </a:rPr>
                        <a:t>9) An </a:t>
                      </a:r>
                      <a:r>
                        <a:rPr lang="en-US" sz="1050" dirty="0">
                          <a:effectLst/>
                          <a:latin typeface="Verdana"/>
                        </a:rPr>
                        <a:t>invitation to the palace ball arrives.</a:t>
                      </a:r>
                      <a:endParaRPr lang="en-US" sz="1050" dirty="0"/>
                    </a:p>
                  </a:txBody>
                  <a:tcPr marT="45723" marB="45723"/>
                </a:tc>
              </a:tr>
              <a:tr h="678370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effectLst/>
                          <a:latin typeface="Verdana"/>
                        </a:rPr>
                        <a:t>5) They </a:t>
                      </a:r>
                      <a:r>
                        <a:rPr lang="en-US" sz="1050" dirty="0">
                          <a:effectLst/>
                          <a:latin typeface="Verdana"/>
                        </a:rPr>
                        <a:t>live happily ever after.</a:t>
                      </a:r>
                      <a:endParaRPr lang="en-US" sz="105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effectLst/>
                          <a:latin typeface="Verdana"/>
                        </a:rPr>
                        <a:t>10) The stepsisters try to force their feet into the slipper, but it fits Cinderella.</a:t>
                      </a:r>
                      <a:endParaRPr lang="en-US" sz="1050" dirty="0"/>
                    </a:p>
                  </a:txBody>
                  <a:tcPr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1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Plot Diagram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42900" y="4538663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619375" y="2108200"/>
            <a:ext cx="1600200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11625" y="2147888"/>
            <a:ext cx="1524000" cy="2476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35625" y="4614863"/>
            <a:ext cx="190817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6" name="Picture 7" descr="https://encrypted-tbn1.google.com/images?q=tbn:ANd9GcTvrRkVV916Joru9FjavDE7zQDfRgbKcP7w2fwmYTabcsdcqHs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3319463"/>
            <a:ext cx="20256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Connector 18"/>
          <p:cNvCxnSpPr/>
          <p:nvPr/>
        </p:nvCxnSpPr>
        <p:spPr>
          <a:xfrm flipV="1">
            <a:off x="7543800" y="3035300"/>
            <a:ext cx="1371600" cy="1589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http://0.tqn.com/d/preschoolers/1/0/h/B/-/-/rapunze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8" y="4043287"/>
            <a:ext cx="1428750" cy="227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95400" y="2797606"/>
            <a:ext cx="2514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96543" y="4239684"/>
            <a:ext cx="2514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61193" y="1781731"/>
            <a:ext cx="2514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38900" y="2816728"/>
            <a:ext cx="2514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11625" y="3278152"/>
            <a:ext cx="2514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B7F10EA-1F01-4B01-9DC9-B877011271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Plot</Template>
  <TotalTime>2379</TotalTime>
  <Words>140</Words>
  <Application>Microsoft Macintosh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1_Office Theme</vt:lpstr>
      <vt:lpstr>PowerPoint Presentation</vt:lpstr>
      <vt:lpstr>PowerPoint Presentation</vt:lpstr>
    </vt:vector>
  </TitlesOfParts>
  <Company>Darton College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Darton College</dc:creator>
  <cp:lastModifiedBy>edudek29@gmail.com</cp:lastModifiedBy>
  <cp:revision>15</cp:revision>
  <cp:lastPrinted>2017-01-27T17:21:09Z</cp:lastPrinted>
  <dcterms:created xsi:type="dcterms:W3CDTF">2011-08-12T16:57:25Z</dcterms:created>
  <dcterms:modified xsi:type="dcterms:W3CDTF">2017-01-27T17:21:30Z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TC020217979991</vt:lpwstr>
  </property>
</Properties>
</file>