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6048-1330-48E6-AC81-854212409DCF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5132F-BFF0-4C1E-A4C0-41B3480C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8BAE-6666-4668-91C3-64A4C36AE8F4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B2B31-8338-4DCD-9F7F-4A773917A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7C71-EC99-4966-9A17-D3C9E0533AB8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7C77-88AB-4A97-BE4A-386C120B9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70DE-A957-41BD-B929-8A1CF4819F8B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C15A-9FAE-4C6C-8CE3-02A5C2A82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4312-065A-4EAE-BD6A-09B35D13F25C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2E44-4102-4F69-BEDF-6CF19B84A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2AA9-E28F-418C-9759-0F10F3400C08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9EE2-8E38-47BF-B3DA-1FC41446E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552F-3F73-437B-8ED5-4CE02E6F956F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87EF-6E74-4D8D-9BD2-121637C8E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1A7E-E352-4A8B-B22E-A1679A9BA45C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3A553-5E3A-4C63-A5CF-10ECB2B30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620F-A6AC-4263-A8E8-B798FBA7DF8F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F677-C2A0-4BFF-AA21-6FC22B3FB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B63DE-6255-4EBB-9F78-B446C6DAA707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CF7-A824-4D6D-9B7D-6CF773E18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67B6-71ED-4A2C-8FA0-1D1F1BB43172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BD578-378A-4C14-AB39-43DEC3A5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BF8C27-4E39-4BCA-A1BD-9C10825B99CC}" type="datetimeFigureOut">
              <a:rPr lang="en-US"/>
              <a:pPr>
                <a:defRPr/>
              </a:pPr>
              <a:t>4/3/15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0BA9D3-63C3-4D64-A2FE-D3023AF86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b="1" smtClean="0"/>
              <a:t>Soliloquy, Aside, and Monologue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848600" cy="457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Shakespeare’s characters often deliver these types of dramatic speeches.  </a:t>
            </a:r>
            <a:endParaRPr lang="en-US" sz="3600" dirty="0"/>
          </a:p>
        </p:txBody>
      </p:sp>
      <p:pic>
        <p:nvPicPr>
          <p:cNvPr id="13315" name="Picture 2" descr="C:\Users\Bobby\AppData\Local\Microsoft\Windows\Temporary Internet Files\Content.IE5\ZPHZWX2L\MC9002307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984500"/>
            <a:ext cx="3217863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What is a Soliloquy?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343400" cy="4525963"/>
          </a:xfrm>
        </p:spPr>
        <p:txBody>
          <a:bodyPr/>
          <a:lstStyle/>
          <a:p>
            <a:r>
              <a:rPr lang="en-US" smtClean="0"/>
              <a:t>A soliloquy is a lengthy speech in which a character – usually alone on stage – expresses his or her thoughts to the audience.  </a:t>
            </a:r>
          </a:p>
        </p:txBody>
      </p:sp>
      <p:pic>
        <p:nvPicPr>
          <p:cNvPr id="14339" name="Picture 2" descr="C:\Users\Bobby\AppData\Local\Microsoft\Windows\Temporary Internet Files\Content.IE5\T0YDWPYR\MP90043063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752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3400" y="55626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3400" y="60198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https://youtu.be/91lJhEzMaH4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/>
              <a:t>What is an Aside?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828800"/>
          </a:xfrm>
        </p:spPr>
        <p:txBody>
          <a:bodyPr/>
          <a:lstStyle/>
          <a:p>
            <a:r>
              <a:rPr lang="en-US" smtClean="0"/>
              <a:t>An aside is a brief remark by a character revealing his thoughts or feelings to the audience, unheard by the other characters.</a:t>
            </a:r>
          </a:p>
        </p:txBody>
      </p:sp>
      <p:pic>
        <p:nvPicPr>
          <p:cNvPr id="15363" name="Picture 3" descr="C:\Users\Bobby\AppData\Local\Microsoft\Windows\Temporary Internet Files\Content.IE5\VAMJZT8I\MC9000890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970213"/>
            <a:ext cx="34290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Users\Bobby\AppData\Local\Microsoft\Windows\Temporary Internet Files\Content.IE5\VAMJZT8I\MM910001138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52750"/>
            <a:ext cx="3124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2590800"/>
            <a:ext cx="175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Mr.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Pynn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/>
              <a:t>What is a Monologue?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mtClean="0"/>
              <a:t>A monologue, like a soliloquy, is a lengthy speech.  However a monologue is addressed to other characters </a:t>
            </a:r>
            <a:r>
              <a:rPr lang="en-US" u="sng" smtClean="0"/>
              <a:t>on stage</a:t>
            </a:r>
            <a:r>
              <a:rPr lang="en-US" smtClean="0"/>
              <a:t>, not to the audience.  </a:t>
            </a:r>
          </a:p>
        </p:txBody>
      </p:sp>
      <p:pic>
        <p:nvPicPr>
          <p:cNvPr id="16387" name="Picture 3" descr="C:\Users\Bobby\AppData\Local\Microsoft\Windows\Temporary Internet Files\Content.IE5\44MMPRBO\MP90038557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0638" y="2590800"/>
            <a:ext cx="59737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smtClean="0"/>
              <a:t>Make Shakesphere proud.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Be sure you can tell the difference between a Soliloquy, an Aside, and a Monologue.</a:t>
            </a:r>
            <a:endParaRPr lang="en-US" sz="4000" b="1" smtClean="0"/>
          </a:p>
        </p:txBody>
      </p:sp>
      <p:pic>
        <p:nvPicPr>
          <p:cNvPr id="17410" name="Picture 2" descr="C:\Users\Bobby\AppData\Local\Microsoft\Windows\Temporary Internet Files\Content.IE5\ZPHZWX2L\MC9002307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984500"/>
            <a:ext cx="3217863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E13D20E7FF2449A20EDEF9D35DAAE7" ma:contentTypeVersion="0" ma:contentTypeDescription="Create a new document." ma:contentTypeScope="" ma:versionID="2dd3222e35b554daa0602c6ed8de8d6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C6A4068-A7E6-470B-B75C-225995C9D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AA26FD5-F8C3-42F5-B987-46D66FD92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93CFB2-D70B-4183-9BE3-CF503933096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122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Soliloquy, Aside, and Monologue</vt:lpstr>
      <vt:lpstr>What is a Soliloquy?</vt:lpstr>
      <vt:lpstr>What is an Aside?</vt:lpstr>
      <vt:lpstr>What is a Monologue?</vt:lpstr>
      <vt:lpstr>Make Shakesphere proud.   Be sure you can tell the difference between a Soliloquy, an Aside, and a Monologue.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Soliloquy, Aside, and Monologue</dc:title>
  <dc:creator>Bobby</dc:creator>
  <cp:lastModifiedBy>Eve Dudek</cp:lastModifiedBy>
  <cp:revision>69</cp:revision>
  <dcterms:created xsi:type="dcterms:W3CDTF">2013-03-17T00:49:01Z</dcterms:created>
  <dcterms:modified xsi:type="dcterms:W3CDTF">2015-04-03T17:49:57Z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0x0101008EE13D20E7FF2449A20EDEF9D35DAAE7</vt:lpwstr>
  </property>
</Properties>
</file>